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4BE53-0722-624B-B01F-937F84FFA332}" type="datetimeFigureOut">
              <a:rPr lang="de-DE" smtClean="0"/>
              <a:t>18.12.2019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99BBE5-B575-C842-92EB-9910883EC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8612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99BBE5-B575-C842-92EB-9910883EC19C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6753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99BBE5-B575-C842-92EB-9910883EC19C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608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12/18/2019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12/18/2019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rbeitsagentur.de/schule-ausbildung-und-studium" TargetMode="External"/><Relationship Id="rId3" Type="http://schemas.openxmlformats.org/officeDocument/2006/relationships/hyperlink" Target="http://www.was-studiere-ich.de/" TargetMode="External"/><Relationship Id="rId7" Type="http://schemas.openxmlformats.org/officeDocument/2006/relationships/hyperlink" Target="http://studienwahl.de/de/chnews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tuzubi.de/orientierungstest/" TargetMode="External"/><Relationship Id="rId5" Type="http://schemas.openxmlformats.org/officeDocument/2006/relationships/hyperlink" Target="http://studiengaenge.zeit.de/sit" TargetMode="External"/><Relationship Id="rId4" Type="http://schemas.openxmlformats.org/officeDocument/2006/relationships/hyperlink" Target="http://www.ruhr-uni-bochum.de/borakel/" TargetMode="External"/><Relationship Id="rId9" Type="http://schemas.openxmlformats.org/officeDocument/2006/relationships/hyperlink" Target="https://www.daad.de/de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Brücken ins Studium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Infoveranstaltung Q1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6" name="Picture 2" descr="Bildergebnis für zukunf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96752"/>
            <a:ext cx="6552728" cy="3114107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5936402"/>
            <a:ext cx="3355231" cy="712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1984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1124744"/>
            <a:ext cx="7315200" cy="1154097"/>
          </a:xfrm>
        </p:spPr>
        <p:txBody>
          <a:bodyPr/>
          <a:lstStyle/>
          <a:p>
            <a:r>
              <a:rPr lang="de-DE" dirty="0"/>
              <a:t>Und nun?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2276872"/>
            <a:ext cx="7315200" cy="4248471"/>
          </a:xfrm>
        </p:spPr>
        <p:txBody>
          <a:bodyPr>
            <a:normAutofit/>
          </a:bodyPr>
          <a:lstStyle/>
          <a:p>
            <a:r>
              <a:rPr lang="de-DE" dirty="0"/>
              <a:t>Zeit der Weihnachtsferien nutzen, um Studiengang und Studienort für das Praktikum zu wählen</a:t>
            </a:r>
          </a:p>
          <a:p>
            <a:r>
              <a:rPr lang="de-DE" dirty="0"/>
              <a:t>Abgabe der Anmeldung (online) bis zum </a:t>
            </a:r>
            <a:r>
              <a:rPr lang="de-DE" b="1" dirty="0">
                <a:solidFill>
                  <a:srgbClr val="FFFF00"/>
                </a:solidFill>
              </a:rPr>
              <a:t>Di., 21.01.2020</a:t>
            </a:r>
          </a:p>
          <a:p>
            <a:pPr lvl="1"/>
            <a:r>
              <a:rPr lang="de-DE" b="1" dirty="0">
                <a:solidFill>
                  <a:srgbClr val="FFC000"/>
                </a:solidFill>
              </a:rPr>
              <a:t>Achtung: Es handelt sich um die schulische Anmeldung, nicht die Anmeldung an der betreffenden Hochschule.</a:t>
            </a:r>
          </a:p>
          <a:p>
            <a:r>
              <a:rPr lang="de-DE" dirty="0"/>
              <a:t>Vorarbeit Praktikumsbericht (Auswertung online)</a:t>
            </a:r>
          </a:p>
          <a:p>
            <a:r>
              <a:rPr lang="de-DE" b="1" dirty="0"/>
              <a:t>Wann findet es statt? </a:t>
            </a:r>
            <a:r>
              <a:rPr lang="de-DE" b="1" dirty="0">
                <a:solidFill>
                  <a:srgbClr val="FFFF00"/>
                </a:solidFill>
              </a:rPr>
              <a:t>Mo., 20.04.2020 – Fr., 24.04.2020</a:t>
            </a:r>
          </a:p>
          <a:p>
            <a:endParaRPr lang="de-DE" dirty="0"/>
          </a:p>
          <a:p>
            <a:r>
              <a:rPr lang="de-DE" dirty="0"/>
              <a:t>Link zur Anmeldung: </a:t>
            </a:r>
          </a:p>
          <a:p>
            <a:pPr marL="45720" indent="0">
              <a:buNone/>
            </a:pPr>
            <a:endParaRPr lang="de-DE" dirty="0"/>
          </a:p>
          <a:p>
            <a:pPr marL="45720" indent="0">
              <a:buNone/>
            </a:pPr>
            <a:r>
              <a:rPr lang="de-DE" dirty="0">
                <a:solidFill>
                  <a:srgbClr val="FFFF00"/>
                </a:solidFill>
              </a:rPr>
              <a:t>https://</a:t>
            </a:r>
            <a:r>
              <a:rPr lang="de-DE" dirty="0" err="1">
                <a:solidFill>
                  <a:srgbClr val="FFFF00"/>
                </a:solidFill>
              </a:rPr>
              <a:t>forms.gle</a:t>
            </a:r>
            <a:r>
              <a:rPr lang="de-DE" dirty="0">
                <a:solidFill>
                  <a:srgbClr val="FFFF00"/>
                </a:solidFill>
              </a:rPr>
              <a:t>/WES9sve4joM3HqAW7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Brücken</a:t>
            </a:r>
            <a:r>
              <a:rPr lang="en-US" dirty="0"/>
              <a:t> ins </a:t>
            </a:r>
            <a:r>
              <a:rPr lang="en-US" dirty="0" err="1"/>
              <a:t>Studium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BEBF7-BDEA-454B-B14B-7710C59DD4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322" y="4985959"/>
            <a:ext cx="1472694" cy="129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806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E94001-AA5B-4D42-A55A-4FEFA70FF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Auswertung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89B054-8586-994B-A5D0-B728EB9D9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Die Auswertung erfolgt online über einen Fragebogen</a:t>
            </a:r>
          </a:p>
          <a:p>
            <a:r>
              <a:rPr lang="de-DE" dirty="0"/>
              <a:t>Mischung aus Multiple-Choice und offenen Fragen</a:t>
            </a:r>
          </a:p>
          <a:p>
            <a:r>
              <a:rPr lang="de-DE" dirty="0"/>
              <a:t>Link: </a:t>
            </a:r>
            <a:r>
              <a:rPr lang="de-DE" dirty="0">
                <a:solidFill>
                  <a:srgbClr val="FFFF00"/>
                </a:solidFill>
              </a:rPr>
              <a:t>https://</a:t>
            </a:r>
            <a:r>
              <a:rPr lang="de-DE" dirty="0" err="1">
                <a:solidFill>
                  <a:srgbClr val="FFFF00"/>
                </a:solidFill>
              </a:rPr>
              <a:t>forms.gle</a:t>
            </a:r>
            <a:r>
              <a:rPr lang="de-DE" dirty="0">
                <a:solidFill>
                  <a:srgbClr val="FFFF00"/>
                </a:solidFill>
              </a:rPr>
              <a:t>/QUmRvEnDjXJnXgTY8</a:t>
            </a:r>
          </a:p>
          <a:p>
            <a:pPr marL="45720" indent="0">
              <a:buNone/>
            </a:pPr>
            <a:endParaRPr lang="de-DE" dirty="0">
              <a:solidFill>
                <a:srgbClr val="FFFF00"/>
              </a:solidFill>
            </a:endParaRPr>
          </a:p>
          <a:p>
            <a:r>
              <a:rPr lang="de-DE" dirty="0">
                <a:solidFill>
                  <a:srgbClr val="FFC000"/>
                </a:solidFill>
              </a:rPr>
              <a:t>Wichtig: Bitte Reflektion nutzen, Notizen in der Woche machen, Fragebogen kostet ca. 30-45min Arbeit (früher 5 Seiten Praktikumsbericht)</a:t>
            </a:r>
          </a:p>
          <a:p>
            <a:r>
              <a:rPr lang="de-DE" dirty="0">
                <a:solidFill>
                  <a:srgbClr val="FFC000"/>
                </a:solidFill>
              </a:rPr>
              <a:t>Achtung: Bei Problemen vor Ort: Meldet euch!</a:t>
            </a:r>
          </a:p>
          <a:p>
            <a:r>
              <a:rPr lang="de-DE" dirty="0">
                <a:solidFill>
                  <a:srgbClr val="FFC000"/>
                </a:solidFill>
              </a:rPr>
              <a:t>Kosten: Übernachtungs- und Anreisekosten sind selbst zu tragen. </a:t>
            </a:r>
            <a:r>
              <a:rPr lang="de-DE" dirty="0" err="1">
                <a:solidFill>
                  <a:srgbClr val="FFC000"/>
                </a:solidFill>
              </a:rPr>
              <a:t>SuS</a:t>
            </a:r>
            <a:r>
              <a:rPr lang="de-DE" dirty="0">
                <a:solidFill>
                  <a:srgbClr val="FFC000"/>
                </a:solidFill>
              </a:rPr>
              <a:t>, die über keine Fahrkarte der VRS verfügen, können eine Kostenhilfe bei der Stadt beantragen (Belege aufbewahren), die max. ca. 25,00 € beträgt.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84E09C-28B7-0B45-A3F8-2B297E104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AA104D-5CCC-CC40-BC2F-16C5E3AF5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Brücken</a:t>
            </a:r>
            <a:r>
              <a:rPr lang="en-US" dirty="0"/>
              <a:t> ins </a:t>
            </a:r>
            <a:r>
              <a:rPr lang="en-US" dirty="0" err="1"/>
              <a:t>Studium</a:t>
            </a:r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56AACC-C795-5045-96AF-7990FE9F2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99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13930A-638B-B340-BC7C-CDCE1CD07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Frohe Weihnachten!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9CDD13-B50E-9041-A546-D52BB3713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C9FED2-7EF9-5145-9DBB-FC6DC2E41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Brücken</a:t>
            </a:r>
            <a:r>
              <a:rPr lang="en-US" dirty="0"/>
              <a:t> ins </a:t>
            </a:r>
            <a:r>
              <a:rPr lang="en-US" dirty="0" err="1"/>
              <a:t>Studium</a:t>
            </a:r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A250DF-C2A1-AC4A-93CD-F31DD5B79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2050" name="Picture 2" descr="Bildergebnis für frohe weihnachten">
            <a:extLst>
              <a:ext uri="{FF2B5EF4-FFF2-40B4-BE49-F238E27FC236}">
                <a16:creationId xmlns:a16="http://schemas.microsoft.com/office/drawing/2014/main" id="{5EA1718A-F8F7-4649-9C65-50103CDF31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296" y="1988840"/>
            <a:ext cx="7645400" cy="382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2898C9F9-A108-49FD-A02F-ED8FE95E7922}"/>
              </a:ext>
            </a:extLst>
          </p:cNvPr>
          <p:cNvSpPr txBox="1"/>
          <p:nvPr/>
        </p:nvSpPr>
        <p:spPr>
          <a:xfrm rot="20933180">
            <a:off x="651864" y="1248107"/>
            <a:ext cx="4711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Bitte Stühle zur Seite stellen und aufstapeln!</a:t>
            </a:r>
          </a:p>
        </p:txBody>
      </p:sp>
    </p:spTree>
    <p:extLst>
      <p:ext uri="{BB962C8B-B14F-4D97-AF65-F5344CB8AC3E}">
        <p14:creationId xmlns:p14="http://schemas.microsoft.com/office/powerpoint/2010/main" val="162950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Heutige Themen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Was spricht für ein Hochschulpraktikum?</a:t>
            </a:r>
          </a:p>
          <a:p>
            <a:r>
              <a:rPr lang="de-DE" sz="2400" dirty="0"/>
              <a:t>Wie entscheide ich mich richtig?</a:t>
            </a:r>
          </a:p>
          <a:p>
            <a:r>
              <a:rPr lang="de-DE" sz="2400" dirty="0"/>
              <a:t>Wo kann ich mich informieren?</a:t>
            </a:r>
          </a:p>
          <a:p>
            <a:r>
              <a:rPr lang="de-DE" sz="2400" dirty="0"/>
              <a:t>Projektübersicht</a:t>
            </a:r>
          </a:p>
          <a:p>
            <a:pPr lvl="1"/>
            <a:r>
              <a:rPr lang="de-DE" sz="2200" dirty="0"/>
              <a:t>Projektziele / -nutzen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5936402"/>
            <a:ext cx="3355231" cy="712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7550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600" dirty="0"/>
              <a:t>Was spricht für ein Hochschulpraktikum?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Brücken</a:t>
            </a:r>
            <a:r>
              <a:rPr lang="en-US" dirty="0"/>
              <a:t> ins </a:t>
            </a:r>
            <a:r>
              <a:rPr lang="en-US" dirty="0" err="1"/>
              <a:t>Studium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D4680AC-35F7-1D4F-8A0A-641E48D0D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327" y="2852936"/>
            <a:ext cx="7523273" cy="3584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llipse 6"/>
          <p:cNvSpPr/>
          <p:nvPr/>
        </p:nvSpPr>
        <p:spPr>
          <a:xfrm>
            <a:off x="4711546" y="5589240"/>
            <a:ext cx="1588646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8438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Was spricht für ein Hochschulpraktikum bzw. -studium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2769833"/>
            <a:ext cx="7315200" cy="3755511"/>
          </a:xfrm>
        </p:spPr>
        <p:txBody>
          <a:bodyPr/>
          <a:lstStyle/>
          <a:p>
            <a:r>
              <a:rPr lang="de-DE" dirty="0"/>
              <a:t>Praktikum</a:t>
            </a:r>
          </a:p>
          <a:p>
            <a:pPr lvl="1"/>
            <a:r>
              <a:rPr lang="de-DE" dirty="0"/>
              <a:t>Orientierung / Reflektion bzgl. eigene Neigungen</a:t>
            </a:r>
          </a:p>
          <a:p>
            <a:pPr lvl="1"/>
            <a:r>
              <a:rPr lang="de-DE" dirty="0"/>
              <a:t>Das „Studentenleben“ </a:t>
            </a:r>
            <a:r>
              <a:rPr lang="de-DE" dirty="0" err="1"/>
              <a:t>antesten</a:t>
            </a:r>
            <a:endParaRPr lang="de-DE" dirty="0"/>
          </a:p>
          <a:p>
            <a:r>
              <a:rPr lang="de-DE" dirty="0"/>
              <a:t>Studium</a:t>
            </a:r>
          </a:p>
          <a:p>
            <a:pPr lvl="1"/>
            <a:r>
              <a:rPr lang="de-DE" dirty="0"/>
              <a:t>Optionenvielfalt – ein Studium an einer Hochschule ist weniger stark berufsgebunden</a:t>
            </a:r>
          </a:p>
          <a:p>
            <a:pPr lvl="1"/>
            <a:r>
              <a:rPr lang="de-DE" dirty="0"/>
              <a:t>Duales Studium – Verknüpfung von Ausbildung und Studium</a:t>
            </a:r>
          </a:p>
          <a:p>
            <a:pPr lvl="1"/>
            <a:r>
              <a:rPr lang="de-DE" dirty="0"/>
              <a:t>evtl. Vorteile gegenüber Bewerbern mit Ausbildung und/oder FH-Abschluss</a:t>
            </a:r>
          </a:p>
          <a:p>
            <a:pPr lvl="1"/>
            <a:r>
              <a:rPr lang="de-DE" dirty="0"/>
              <a:t>höhere Chancen auf Führungspositionen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Brücken</a:t>
            </a:r>
            <a:r>
              <a:rPr lang="en-US" dirty="0"/>
              <a:t> ins </a:t>
            </a:r>
            <a:r>
              <a:rPr lang="en-US" dirty="0" err="1"/>
              <a:t>Studium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extfeld 6"/>
          <p:cNvSpPr txBox="1"/>
          <p:nvPr/>
        </p:nvSpPr>
        <p:spPr>
          <a:xfrm>
            <a:off x="539552" y="6021288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Dennoch: Eine Ausbildung muss nicht schlechter sein!!!</a:t>
            </a:r>
          </a:p>
        </p:txBody>
      </p:sp>
    </p:spTree>
    <p:extLst>
      <p:ext uri="{BB962C8B-B14F-4D97-AF65-F5344CB8AC3E}">
        <p14:creationId xmlns:p14="http://schemas.microsoft.com/office/powerpoint/2010/main" val="1138354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Wie entscheide ich mich richtig?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Standortwahl / -entscheidung?</a:t>
            </a:r>
          </a:p>
          <a:p>
            <a:pPr lvl="1"/>
            <a:r>
              <a:rPr lang="de-DE" dirty="0"/>
              <a:t>Nähe zum Wohnort / Wunschziel</a:t>
            </a:r>
          </a:p>
          <a:p>
            <a:pPr lvl="1"/>
            <a:r>
              <a:rPr lang="de-DE" dirty="0"/>
              <a:t>Konkurrenz (NC, Studienplätze)</a:t>
            </a:r>
          </a:p>
          <a:p>
            <a:r>
              <a:rPr lang="de-DE" dirty="0"/>
              <a:t>Studiengang</a:t>
            </a:r>
          </a:p>
          <a:p>
            <a:pPr lvl="1"/>
            <a:r>
              <a:rPr lang="de-DE" dirty="0"/>
              <a:t>Konkurrenz (NC, Studienplätze)</a:t>
            </a:r>
          </a:p>
          <a:p>
            <a:pPr lvl="1"/>
            <a:r>
              <a:rPr lang="de-DE" dirty="0"/>
              <a:t>Perspektive (Arbeitsmarkt, Zukunftsorientierung)</a:t>
            </a:r>
          </a:p>
          <a:p>
            <a:pPr lvl="1"/>
            <a:r>
              <a:rPr lang="de-DE" dirty="0"/>
              <a:t>eigene Interessen, Neigungen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Brücken</a:t>
            </a:r>
            <a:r>
              <a:rPr lang="en-US" dirty="0"/>
              <a:t> ins </a:t>
            </a:r>
            <a:r>
              <a:rPr lang="en-US" dirty="0" err="1"/>
              <a:t>Studium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5936402"/>
            <a:ext cx="3355231" cy="712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2905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de-DE" dirty="0"/>
              <a:t>Wie entscheide ich mich richtig?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Brücken</a:t>
            </a:r>
            <a:r>
              <a:rPr lang="en-US" dirty="0"/>
              <a:t> ins </a:t>
            </a:r>
            <a:r>
              <a:rPr lang="en-US" dirty="0" err="1"/>
              <a:t>Studium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04864"/>
            <a:ext cx="3960440" cy="4434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feld 6"/>
          <p:cNvSpPr txBox="1"/>
          <p:nvPr/>
        </p:nvSpPr>
        <p:spPr>
          <a:xfrm>
            <a:off x="4842266" y="2204864"/>
            <a:ext cx="40502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mehr als 18.000 Studiengänge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über 500.000 Studienanfänger (insg. fast 3 Millionen Studierende)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mehr als 420 Hochschulen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5936402"/>
            <a:ext cx="3355231" cy="712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9706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Wo kann ich mich informieren?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dirty="0">
                <a:hlinkClick r:id="rId3"/>
              </a:rPr>
              <a:t>www.was-studiere-ich.de</a:t>
            </a:r>
            <a:endParaRPr lang="de-DE" dirty="0"/>
          </a:p>
          <a:p>
            <a:r>
              <a:rPr lang="de-DE" dirty="0">
                <a:hlinkClick r:id="rId4"/>
              </a:rPr>
              <a:t>http://www.ruhr-uni-bochum.de/borakel/</a:t>
            </a:r>
            <a:endParaRPr lang="de-DE" dirty="0"/>
          </a:p>
          <a:p>
            <a:r>
              <a:rPr lang="de-DE" dirty="0">
                <a:hlinkClick r:id="rId5"/>
              </a:rPr>
              <a:t>http://studiengaenge.zeit.de/sit</a:t>
            </a:r>
            <a:endParaRPr lang="de-DE" dirty="0"/>
          </a:p>
          <a:p>
            <a:r>
              <a:rPr lang="de-DE" dirty="0">
                <a:hlinkClick r:id="rId6"/>
              </a:rPr>
              <a:t>https://www.stuzubi.de/orientierungstest/</a:t>
            </a:r>
            <a:endParaRPr lang="de-DE" dirty="0"/>
          </a:p>
          <a:p>
            <a:endParaRPr lang="de-DE" dirty="0"/>
          </a:p>
          <a:p>
            <a:r>
              <a:rPr lang="de-DE" dirty="0">
                <a:hlinkClick r:id="rId7"/>
              </a:rPr>
              <a:t>http://studienwahl.de/de/chnews.htm</a:t>
            </a:r>
            <a:endParaRPr lang="de-DE" dirty="0"/>
          </a:p>
          <a:p>
            <a:endParaRPr lang="de-DE" dirty="0"/>
          </a:p>
          <a:p>
            <a:r>
              <a:rPr lang="de-DE" dirty="0">
                <a:hlinkClick r:id="rId8"/>
              </a:rPr>
              <a:t>https://www.arbeitsagentur.de/schule-ausbildung-und-studium</a:t>
            </a:r>
            <a:endParaRPr lang="de-DE" dirty="0"/>
          </a:p>
          <a:p>
            <a:endParaRPr lang="de-DE" dirty="0"/>
          </a:p>
          <a:p>
            <a:r>
              <a:rPr lang="de-DE" dirty="0"/>
              <a:t>Studium im Ausland?: </a:t>
            </a:r>
            <a:r>
              <a:rPr lang="de-DE" dirty="0">
                <a:hlinkClick r:id="rId9"/>
              </a:rPr>
              <a:t>https://www.daad.de/de/</a:t>
            </a:r>
            <a:endParaRPr lang="de-DE" dirty="0"/>
          </a:p>
          <a:p>
            <a:pPr marL="45720" indent="0">
              <a:buNone/>
            </a:pPr>
            <a:endParaRPr lang="de-DE" dirty="0"/>
          </a:p>
          <a:p>
            <a:pPr marL="45720" indent="0">
              <a:buNone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Brücken</a:t>
            </a:r>
            <a:r>
              <a:rPr lang="en-US" dirty="0"/>
              <a:t> ins </a:t>
            </a:r>
            <a:r>
              <a:rPr lang="en-US" dirty="0" err="1"/>
              <a:t>Studium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456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Projektübersicht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Hochschulpraktikum					Q1</a:t>
            </a:r>
          </a:p>
          <a:p>
            <a:r>
              <a:rPr lang="de-DE" dirty="0"/>
              <a:t>Beratungsnetzwerk					Q1/2</a:t>
            </a:r>
          </a:p>
          <a:p>
            <a:pPr lvl="1"/>
            <a:r>
              <a:rPr lang="de-DE" dirty="0"/>
              <a:t>Einzelberatung</a:t>
            </a:r>
          </a:p>
          <a:p>
            <a:pPr lvl="1"/>
            <a:r>
              <a:rPr lang="de-DE" dirty="0"/>
              <a:t>Gruppenberatung</a:t>
            </a:r>
          </a:p>
          <a:p>
            <a:pPr lvl="1"/>
            <a:r>
              <a:rPr lang="de-DE" dirty="0"/>
              <a:t>Info-Center (Zeitschriften)</a:t>
            </a:r>
          </a:p>
          <a:p>
            <a:r>
              <a:rPr lang="de-DE" dirty="0"/>
              <a:t>Seminare / Trainings					Q2</a:t>
            </a:r>
          </a:p>
          <a:p>
            <a:pPr lvl="1"/>
            <a:r>
              <a:rPr lang="de-DE" dirty="0"/>
              <a:t>Agentur für Arbeit</a:t>
            </a:r>
          </a:p>
          <a:p>
            <a:pPr lvl="1"/>
            <a:r>
              <a:rPr lang="de-DE" dirty="0"/>
              <a:t>Persönlichkeitstraining</a:t>
            </a:r>
          </a:p>
          <a:p>
            <a:r>
              <a:rPr lang="de-DE" dirty="0"/>
              <a:t>Wissenschaft am </a:t>
            </a:r>
            <a:r>
              <a:rPr lang="de-DE" dirty="0" err="1"/>
              <a:t>EvB</a:t>
            </a:r>
            <a:r>
              <a:rPr lang="de-DE" dirty="0"/>
              <a:t>					Q1/2</a:t>
            </a:r>
          </a:p>
          <a:p>
            <a:pPr marL="45720" indent="0">
              <a:buNone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Brücken</a:t>
            </a:r>
            <a:r>
              <a:rPr lang="en-US" dirty="0"/>
              <a:t> ins </a:t>
            </a:r>
            <a:r>
              <a:rPr lang="en-US" dirty="0" err="1"/>
              <a:t>Studium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76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Projektziele / -nutzen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über Studium/Berufsausbildung gezielter nachzudenken</a:t>
            </a:r>
          </a:p>
          <a:p>
            <a:r>
              <a:rPr lang="de-DE" dirty="0"/>
              <a:t>eine mögliche Fachrichtung nach Fähigkeiten und Neigungen zu ermitteln</a:t>
            </a:r>
          </a:p>
          <a:p>
            <a:r>
              <a:rPr lang="de-DE" dirty="0"/>
              <a:t>Schwellenängste zu überwinden</a:t>
            </a:r>
          </a:p>
          <a:p>
            <a:r>
              <a:rPr lang="de-DE" dirty="0"/>
              <a:t>Informationen einzuholen</a:t>
            </a:r>
          </a:p>
          <a:p>
            <a:r>
              <a:rPr lang="de-DE" dirty="0"/>
              <a:t>Abläufe von Studium und betrieblicher Ausbildung kennenzulernen</a:t>
            </a:r>
          </a:p>
          <a:p>
            <a:r>
              <a:rPr lang="de-DE" dirty="0"/>
              <a:t>äußere und persönliche Rahmenbedingungen realistisch abzuschätzen</a:t>
            </a:r>
          </a:p>
          <a:p>
            <a:r>
              <a:rPr lang="de-DE" dirty="0"/>
              <a:t>ggfs. Korrekturen an Zielen und Wunschbildern vorzunehmen</a:t>
            </a:r>
          </a:p>
          <a:p>
            <a:r>
              <a:rPr lang="de-DE" dirty="0"/>
              <a:t>sich mit verstärkter Motivation auf das Abitur vorzubereite</a:t>
            </a:r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12/18/2019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Brücken</a:t>
            </a:r>
            <a:r>
              <a:rPr lang="en-US" dirty="0"/>
              <a:t> ins </a:t>
            </a:r>
            <a:r>
              <a:rPr lang="en-US" dirty="0" err="1"/>
              <a:t>Studium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1939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k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0</TotalTime>
  <Words>534</Words>
  <Application>Microsoft Office PowerPoint</Application>
  <PresentationFormat>Bildschirmpräsentation (4:3)</PresentationFormat>
  <Paragraphs>117</Paragraphs>
  <Slides>12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Perspektive</vt:lpstr>
      <vt:lpstr>Brücken ins Studium</vt:lpstr>
      <vt:lpstr>Heutige Themen</vt:lpstr>
      <vt:lpstr>Was spricht für ein Hochschulpraktikum?</vt:lpstr>
      <vt:lpstr>Was spricht für ein Hochschulpraktikum bzw. -studium</vt:lpstr>
      <vt:lpstr>Wie entscheide ich mich richtig?</vt:lpstr>
      <vt:lpstr>Wie entscheide ich mich richtig?</vt:lpstr>
      <vt:lpstr>Wo kann ich mich informieren?</vt:lpstr>
      <vt:lpstr>Projektübersicht</vt:lpstr>
      <vt:lpstr>Projektziele / -nutzen</vt:lpstr>
      <vt:lpstr>Und nun?</vt:lpstr>
      <vt:lpstr>Auswertung</vt:lpstr>
      <vt:lpstr>Frohe Weihnachten!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Brücken ins Studium</dc:title>
  <dc:creator>e btlehrer</dc:creator>
  <cp:lastModifiedBy>Lehrer 113576_7</cp:lastModifiedBy>
  <cp:revision>16</cp:revision>
  <dcterms:created xsi:type="dcterms:W3CDTF">2017-09-18T08:49:38Z</dcterms:created>
  <dcterms:modified xsi:type="dcterms:W3CDTF">2019-12-18T06:46:44Z</dcterms:modified>
</cp:coreProperties>
</file>